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56" r:id="rId2"/>
    <p:sldId id="857" r:id="rId3"/>
    <p:sldId id="858" r:id="rId4"/>
    <p:sldId id="859" r:id="rId5"/>
    <p:sldId id="860" r:id="rId6"/>
    <p:sldId id="861" r:id="rId7"/>
    <p:sldId id="8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1" y="2371044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297. TOPA’ LAM KUA PANG DING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0" y="3715591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Who is on the Lord’s Side? </a:t>
            </a:r>
          </a:p>
          <a:p>
            <a:r>
              <a:rPr lang="en-US" sz="1500" dirty="0" err="1"/>
              <a:t>Pai</a:t>
            </a:r>
            <a:r>
              <a:rPr lang="en-US" sz="1500" dirty="0"/>
              <a:t>. 32:26</a:t>
            </a:r>
          </a:p>
          <a:p>
            <a:r>
              <a:rPr lang="en-US" sz="1500" dirty="0"/>
              <a:t>Frances Ridley </a:t>
            </a:r>
            <a:r>
              <a:rPr lang="en-US" sz="1500" dirty="0" err="1"/>
              <a:t>Havergal</a:t>
            </a:r>
            <a:r>
              <a:rPr lang="en-US" sz="1500" dirty="0"/>
              <a:t>, 1836-1879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7941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343569"/>
            <a:ext cx="8829675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lam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Ana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Amah huh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maw?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330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maw?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7305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41235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uh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2286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pang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9548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sum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566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8626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297. TOPA’ LAM KUA PANG DING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2018-12-14T15:04:44Z</dcterms:modified>
</cp:coreProperties>
</file>